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67888" y="2003723"/>
            <a:ext cx="9966960" cy="3035808"/>
          </a:xfrm>
        </p:spPr>
        <p:txBody>
          <a:bodyPr/>
          <a:lstStyle/>
          <a:p>
            <a:pPr algn="ctr"/>
            <a:r>
              <a:rPr lang="es-ES" sz="4400" dirty="0"/>
              <a:t>Observa los enunciados de estos problemas, resuelve el nuevo problema y compara las soluciones.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820" y="357922"/>
            <a:ext cx="10058400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Luis elabora una composición plástica con forma poligonal irregular. La profesora le pide que calcule el perímetro de su obra plástica. Luis mide 3 lados de 18cm,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2 lados de 20cm, 1 lado de 31cm y 4 lados de 7cm. ¿Qué perímetro mide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composición?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3x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+ 2 x 20 + 31+ 4 x 7 =153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composición mide 153 cm de perímetro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Luis elabora una composición plástica con forma poligonal irregular. La profesora le pide que calcule el perímetro de su obra plástica. Luis mide 4 lados de 7 cm,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3 lados de 18cm, 1 lado de 31cm y 2 lados de 20cm. ¿Qué perímetro mide la composición?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2619" r="19702" b="23095"/>
          <a:stretch/>
        </p:blipFill>
        <p:spPr>
          <a:xfrm>
            <a:off x="261100" y="4963886"/>
            <a:ext cx="1813439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1490" y="341594"/>
            <a:ext cx="10058400" cy="405079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En el trayecto de casa al colegio tardo 10 minutos. Si hago 4 viajes cada día (menos martes y jueves, que como en el colegio), ¿cuánto tiempo dedicaré a la semana en desplazamientos?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4 x 3 + 10 x 2 x 2 = 160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60 = 2 hora y 40 minutos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Dedicaré 2 horas y 40 minutos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Los martes y los jueves como en el colegio, y el resto de los días hago 4 viajes, en cada trayecto tardo 10 minutos, ¿cuánto tiempo dedicaré a la semana en desplazamientos?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5" y="4199978"/>
            <a:ext cx="2887436" cy="16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0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3519" y="129322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Como actividad extraescolar voy a piscina 2 veces por semana. Tardo 10 minutos en prepararme para bañarme, 45 minutos nadando y 20 minutos para ducharme y volver a vestirme. ¿Cuánto tiempo empleo cada día que voy a la piscina? ¿Cuántas horas son a la semana?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+ 45 + 20 = 75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60 = 1hora y 15minutos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2 = 150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150:60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 horas y 30 minutos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Como actividad extraescolar voy a la piscina. Tardo 20 minutos en ducharme y vestirme después de nadar, la actividad dura 45 minutos y tardo 10 en prepararme. ¿Cuánto tiempo empleo cada vez que voy?, si voy dos días en semana, ¿cuántas horas son?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" y="4395497"/>
            <a:ext cx="2552700" cy="16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9220" y="178308"/>
            <a:ext cx="10058400" cy="405079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En el colegio hacemos cada día 4,5 horas de clase y ½ hora de recreo. ¿Cuánto tiempo de clase y cuánto recreo tenemos a la semana? ¿Y en 15 días?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5,5 + 0,5) x 5 =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2 = 60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una semana estamos 30 horas en el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colegio; en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días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estamos 60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horas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Todos los días tenemos media hora de recreo en el colegio y 4,5 horas de clase. ¿Cuánto tiempo estamos en el colegio en 15 días? ¿Y en una semana?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7975" r="7692" b="6044"/>
          <a:stretch/>
        </p:blipFill>
        <p:spPr>
          <a:xfrm>
            <a:off x="8033656" y="3397432"/>
            <a:ext cx="3494315" cy="25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60</TotalTime>
  <Words>475</Words>
  <Application>Microsoft Office PowerPoint</Application>
  <PresentationFormat>Personalizado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Tipo de madera</vt:lpstr>
      <vt:lpstr>Observa los enunciados de estos problemas, resuelve el nuevo problema y compara las soluciones.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elabora una composición plástica con forma poligonal irregular. La profesora le pide que calcule el perímetro de su obra plástica. Luis mide 3 lados de 18cm, 2 lados de 20cm, 1 lado de 31cm y</dc:title>
  <dc:creator>IJM</dc:creator>
  <cp:lastModifiedBy>Derecho</cp:lastModifiedBy>
  <cp:revision>10</cp:revision>
  <dcterms:created xsi:type="dcterms:W3CDTF">2016-05-21T09:58:46Z</dcterms:created>
  <dcterms:modified xsi:type="dcterms:W3CDTF">2017-02-19T17:50:01Z</dcterms:modified>
</cp:coreProperties>
</file>